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7885113" cy="6553200"/>
  <p:notesSz cx="6735763" cy="9866313"/>
  <p:defaultTextStyle>
    <a:defPPr>
      <a:defRPr lang="ja-JP"/>
    </a:defPPr>
    <a:lvl1pPr marL="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1pPr>
    <a:lvl2pPr marL="412452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2pPr>
    <a:lvl3pPr marL="824903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3pPr>
    <a:lvl4pPr marL="1237355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4pPr>
    <a:lvl5pPr marL="1649806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5pPr>
    <a:lvl6pPr marL="2062257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6pPr>
    <a:lvl7pPr marL="2474708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7pPr>
    <a:lvl8pPr marL="288716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8pPr>
    <a:lvl9pPr marL="3299611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109" d="100"/>
          <a:sy n="109" d="100"/>
        </p:scale>
        <p:origin x="-390" y="-78"/>
      </p:cViewPr>
      <p:guideLst>
        <p:guide orient="horz" pos="2064"/>
        <p:guide pos="24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39C295-E13C-4131-8281-E5760594D091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1413" y="739775"/>
            <a:ext cx="445293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DEB83A-B783-41C8-9AC4-5C30E0D54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7900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EB83A-B783-41C8-9AC4-5C30E0D54D2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8160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91384" y="2035740"/>
            <a:ext cx="6702346" cy="1404690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82767" y="3713481"/>
            <a:ext cx="5519579" cy="16747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2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4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7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98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62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747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7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9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42583" y="280635"/>
            <a:ext cx="1843966" cy="5988897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316" y="280635"/>
            <a:ext cx="5401850" cy="598889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0" y="0"/>
            <a:ext cx="7885113" cy="1548000"/>
          </a:xfrm>
          <a:prstGeom prst="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659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2870" y="4211038"/>
            <a:ext cx="6702346" cy="1301539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2870" y="2777527"/>
            <a:ext cx="6702346" cy="1433512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24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490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3735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98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6225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7470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716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961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315" y="1638300"/>
            <a:ext cx="3622224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62957" y="1638300"/>
            <a:ext cx="3623592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466886"/>
            <a:ext cx="3483961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4256" y="2078214"/>
            <a:ext cx="3483961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005528" y="1466886"/>
            <a:ext cx="3485329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005528" y="2078214"/>
            <a:ext cx="3485329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0915"/>
            <a:ext cx="2594148" cy="111040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82861" y="260915"/>
            <a:ext cx="4407997" cy="5592975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94256" y="1371319"/>
            <a:ext cx="2594148" cy="4482571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45538" y="4587241"/>
            <a:ext cx="4731068" cy="541549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545538" y="585541"/>
            <a:ext cx="4731068" cy="3931920"/>
          </a:xfrm>
        </p:spPr>
        <p:txBody>
          <a:bodyPr/>
          <a:lstStyle>
            <a:lvl1pPr marL="0" indent="0">
              <a:buNone/>
              <a:defRPr sz="2900"/>
            </a:lvl1pPr>
            <a:lvl2pPr marL="412452" indent="0">
              <a:buNone/>
              <a:defRPr sz="2500"/>
            </a:lvl2pPr>
            <a:lvl3pPr marL="824903" indent="0">
              <a:buNone/>
              <a:defRPr sz="2100"/>
            </a:lvl3pPr>
            <a:lvl4pPr marL="1237355" indent="0">
              <a:buNone/>
              <a:defRPr sz="1800"/>
            </a:lvl4pPr>
            <a:lvl5pPr marL="1649806" indent="0">
              <a:buNone/>
              <a:defRPr sz="1800"/>
            </a:lvl5pPr>
            <a:lvl6pPr marL="2062257" indent="0">
              <a:buNone/>
              <a:defRPr sz="1800"/>
            </a:lvl6pPr>
            <a:lvl7pPr marL="2474708" indent="0">
              <a:buNone/>
              <a:defRPr sz="1800"/>
            </a:lvl7pPr>
            <a:lvl8pPr marL="2887160" indent="0">
              <a:buNone/>
              <a:defRPr sz="1800"/>
            </a:lvl8pPr>
            <a:lvl9pPr marL="3299611" indent="0">
              <a:buNone/>
              <a:defRPr sz="1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545538" y="5128790"/>
            <a:ext cx="4731068" cy="769090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  <a:prstGeom prst="rect">
            <a:avLst/>
          </a:prstGeom>
        </p:spPr>
        <p:txBody>
          <a:bodyPr vert="horz" lIns="82490" tIns="41245" rIns="82490" bIns="41245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529081"/>
            <a:ext cx="7096602" cy="4324809"/>
          </a:xfrm>
          <a:prstGeom prst="rect">
            <a:avLst/>
          </a:prstGeom>
        </p:spPr>
        <p:txBody>
          <a:bodyPr vert="horz" lIns="82490" tIns="41245" rIns="82490" bIns="41245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94256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94081" y="6073846"/>
            <a:ext cx="2496952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650998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824903" rtl="0" eaLnBrk="1" latinLnBrk="0" hangingPunct="1">
        <a:spcBef>
          <a:spcPct val="0"/>
        </a:spcBef>
        <a:buNone/>
        <a:defRPr kumimoji="1"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9338" indent="-309338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70234" indent="-257782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31129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43580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6031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8483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80934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93386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05837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452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903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355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806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2257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708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716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611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192397" y="1550766"/>
            <a:ext cx="5373699" cy="88235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ミニサイズ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5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199614" y="2841492"/>
            <a:ext cx="5366482" cy="743046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</a:t>
            </a: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。青い枠</a:t>
            </a: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は「仕上がりイメージライン」です。</a:t>
            </a:r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192397" y="3997853"/>
            <a:ext cx="5366483" cy="78266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4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</a:t>
            </a:r>
            <a:r>
              <a:rPr lang="ja-JP" altLang="en-US" sz="14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、青い枠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78933" y="229029"/>
            <a:ext cx="1414976" cy="294555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graphicFrame>
        <p:nvGraphicFramePr>
          <p:cNvPr id="47" name="表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453799"/>
              </p:ext>
            </p:extLst>
          </p:nvPr>
        </p:nvGraphicFramePr>
        <p:xfrm>
          <a:off x="980383" y="1914290"/>
          <a:ext cx="5924346" cy="1908177"/>
        </p:xfrm>
        <a:graphic>
          <a:graphicData uri="http://schemas.openxmlformats.org/drawingml/2006/table">
            <a:tbl>
              <a:tblPr bandRow="1">
                <a:tableStyleId>{17292A2E-F333-43FB-9621-5CBBE7FDCDCB}</a:tableStyleId>
              </a:tblPr>
              <a:tblGrid>
                <a:gridCol w="1825209"/>
                <a:gridCol w="585591"/>
                <a:gridCol w="585591"/>
                <a:gridCol w="585591"/>
                <a:gridCol w="585591"/>
                <a:gridCol w="585591"/>
                <a:gridCol w="585591"/>
                <a:gridCol w="585591"/>
              </a:tblGrid>
              <a:tr h="39372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受付時間</a:t>
                      </a:r>
                      <a:endParaRPr kumimoji="1" lang="ja-JP" altLang="en-US" sz="1600" b="1" dirty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96381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endParaRPr kumimoji="1" lang="ja-JP" altLang="en-US" sz="1800" b="1" dirty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70493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1" dirty="0" smtClean="0">
                          <a:latin typeface="メイリオ" pitchFamily="50" charset="-128"/>
                          <a:ea typeface="メイリオ" pitchFamily="50" charset="-128"/>
                        </a:rPr>
                        <a:t>火</a:t>
                      </a:r>
                    </a:p>
                  </a:txBody>
                  <a:tcPr marL="0" marR="0" marT="70493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水</a:t>
                      </a:r>
                    </a:p>
                  </a:txBody>
                  <a:tcPr marL="0" marR="0" marT="70493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木</a:t>
                      </a:r>
                    </a:p>
                  </a:txBody>
                  <a:tcPr marL="0" marR="0" marT="70493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1" dirty="0" smtClean="0">
                          <a:latin typeface="メイリオ" pitchFamily="50" charset="-128"/>
                          <a:ea typeface="メイリオ" pitchFamily="50" charset="-128"/>
                        </a:rPr>
                        <a:t>金</a:t>
                      </a:r>
                    </a:p>
                  </a:txBody>
                  <a:tcPr marL="0" marR="0" marT="70493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1" dirty="0" smtClean="0">
                          <a:latin typeface="メイリオ" pitchFamily="50" charset="-128"/>
                          <a:ea typeface="メイリオ" pitchFamily="50" charset="-128"/>
                        </a:rPr>
                        <a:t>土</a:t>
                      </a:r>
                    </a:p>
                  </a:txBody>
                  <a:tcPr marL="0" marR="0" marT="70493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marL="0" marR="0" marT="70493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</a:tr>
              <a:tr h="75722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午前</a:t>
                      </a:r>
                      <a:endParaRPr kumimoji="1" lang="en-US" altLang="ja-JP" sz="16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6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</a:t>
                      </a:r>
                      <a:r>
                        <a:rPr kumimoji="1" lang="en-US" altLang="ja-JP" sz="16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r>
                        <a:rPr kumimoji="1" lang="ja-JP" altLang="en-US" sz="16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時～</a:t>
                      </a:r>
                      <a:r>
                        <a:rPr kumimoji="1" lang="en-US" altLang="ja-JP" sz="16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  <a:r>
                        <a:rPr kumimoji="1" lang="ja-JP" altLang="en-US" sz="16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時）</a:t>
                      </a:r>
                      <a:endParaRPr kumimoji="1" lang="ja-JP" altLang="en-US" sz="1600" b="1" dirty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120473" marB="4819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  <a:endParaRPr kumimoji="1" lang="ja-JP" altLang="en-US" sz="2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140986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140986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140986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140986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140986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140986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休</a:t>
                      </a:r>
                    </a:p>
                  </a:txBody>
                  <a:tcPr marL="0" marR="0" marT="140986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5722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午後</a:t>
                      </a:r>
                      <a:endParaRPr kumimoji="1" lang="en-US" altLang="ja-JP" sz="16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6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</a:t>
                      </a:r>
                      <a:r>
                        <a:rPr kumimoji="1" lang="en-US" altLang="ja-JP" sz="16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  <a:r>
                        <a:rPr kumimoji="1" lang="ja-JP" altLang="en-US" sz="16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時～</a:t>
                      </a:r>
                      <a:r>
                        <a:rPr kumimoji="1" lang="en-US" altLang="ja-JP" sz="16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  <a:r>
                        <a:rPr kumimoji="1" lang="ja-JP" altLang="en-US" sz="16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時）</a:t>
                      </a:r>
                      <a:endParaRPr kumimoji="1" lang="en-US" altLang="ja-JP" sz="1600" b="1" dirty="0" smtClean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120473" marB="4819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140986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140986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140986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休</a:t>
                      </a:r>
                      <a:endParaRPr kumimoji="1" lang="ja-JP" altLang="en-US" sz="2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140986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140986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休</a:t>
                      </a:r>
                    </a:p>
                  </a:txBody>
                  <a:tcPr marL="0" marR="0" marT="140986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休</a:t>
                      </a:r>
                    </a:p>
                  </a:txBody>
                  <a:tcPr marL="0" marR="0" marT="140986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8" name="テキスト ボックス 47"/>
          <p:cNvSpPr txBox="1"/>
          <p:nvPr/>
        </p:nvSpPr>
        <p:spPr>
          <a:xfrm>
            <a:off x="918220" y="1673259"/>
            <a:ext cx="53566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休診日：水、土曜午後・日曜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918220" y="3822467"/>
            <a:ext cx="550868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20000"/>
              <a:buFont typeface="Wingdings" pitchFamily="2" charset="2"/>
              <a:buChar char="l"/>
            </a:pP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</a:rPr>
              <a:t> 受診の際には、この診察券を受付にご提示してください。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</a:endParaRPr>
          </a:p>
          <a:p>
            <a:pPr>
              <a:buSzPct val="120000"/>
              <a:buFont typeface="Wingdings" pitchFamily="2" charset="2"/>
              <a:buChar char="l"/>
            </a:pPr>
            <a:r>
              <a:rPr kumimoji="1" lang="ja-JP" altLang="en-US" sz="900" dirty="0" smtClean="0">
                <a:latin typeface="メイリオ" pitchFamily="50" charset="-128"/>
                <a:ea typeface="メイリオ" pitchFamily="50" charset="-128"/>
              </a:rPr>
              <a:t> 毎月最初の来院時には、必ず保険証をご提出ください。</a:t>
            </a:r>
            <a:endParaRPr kumimoji="1" lang="en-US" altLang="ja-JP" sz="900" dirty="0" smtClean="0">
              <a:latin typeface="メイリオ" pitchFamily="50" charset="-128"/>
              <a:ea typeface="メイリオ" pitchFamily="50" charset="-128"/>
            </a:endParaRPr>
          </a:p>
          <a:p>
            <a:pPr>
              <a:buSzPct val="120000"/>
              <a:buFont typeface="Wingdings" pitchFamily="2" charset="2"/>
              <a:buChar char="l"/>
            </a:pP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</a:rPr>
              <a:t> 住所や連絡先</a:t>
            </a:r>
            <a:r>
              <a:rPr lang="ja-JP" altLang="en-US" sz="900" spc="-150" dirty="0" smtClean="0">
                <a:latin typeface="メイリオ" pitchFamily="50" charset="-128"/>
                <a:ea typeface="メイリオ" pitchFamily="50" charset="-128"/>
              </a:rPr>
              <a:t>、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</a:rPr>
              <a:t>保険証の内容に変更があった方は</a:t>
            </a:r>
            <a:r>
              <a:rPr lang="ja-JP" altLang="en-US" sz="900" spc="-150" dirty="0" smtClean="0">
                <a:latin typeface="メイリオ" pitchFamily="50" charset="-128"/>
                <a:ea typeface="メイリオ" pitchFamily="50" charset="-128"/>
              </a:rPr>
              <a:t>、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</a:rPr>
              <a:t>必ず受付に申し出て</a:t>
            </a:r>
            <a:r>
              <a:rPr lang="ja-JP" altLang="en-US" sz="900" spc="-110" dirty="0" smtClean="0">
                <a:latin typeface="メイリオ" pitchFamily="50" charset="-128"/>
                <a:ea typeface="メイリオ" pitchFamily="50" charset="-128"/>
              </a:rPr>
              <a:t>くだ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</a:rPr>
              <a:t>さい</a:t>
            </a:r>
            <a:r>
              <a:rPr lang="ja-JP" altLang="en-US" sz="900" spc="-110" dirty="0" smtClean="0">
                <a:latin typeface="メイリオ" pitchFamily="50" charset="-128"/>
                <a:ea typeface="メイリオ" pitchFamily="50" charset="-128"/>
              </a:rPr>
              <a:t>。</a:t>
            </a:r>
            <a:endParaRPr kumimoji="1" lang="ja-JP" altLang="en-US" sz="900" spc="-11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568287" y="4297487"/>
            <a:ext cx="674853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アスクルクリニック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1441712" y="4830579"/>
            <a:ext cx="50016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b="1" dirty="0">
                <a:latin typeface="メイリオ" pitchFamily="50" charset="-128"/>
                <a:ea typeface="メイリオ" pitchFamily="50" charset="-128"/>
              </a:rPr>
              <a:t>〒</a:t>
            </a:r>
            <a:r>
              <a:rPr lang="en-US" altLang="ja-JP" sz="1000" b="1" dirty="0">
                <a:latin typeface="メイリオ" pitchFamily="50" charset="-128"/>
                <a:ea typeface="メイリオ" pitchFamily="50" charset="-128"/>
              </a:rPr>
              <a:t>000-0000 </a:t>
            </a:r>
            <a:r>
              <a:rPr lang="ja-JP" altLang="en-US" sz="1000" b="1" dirty="0">
                <a:latin typeface="メイリオ" pitchFamily="50" charset="-128"/>
                <a:ea typeface="メイリオ" pitchFamily="50" charset="-128"/>
              </a:rPr>
              <a:t>東京都新宿区新宿</a:t>
            </a:r>
            <a:r>
              <a:rPr lang="en-US" altLang="ja-JP" sz="1000" b="1" dirty="0">
                <a:latin typeface="メイリオ" pitchFamily="50" charset="-128"/>
                <a:ea typeface="メイリオ" pitchFamily="50" charset="-128"/>
              </a:rPr>
              <a:t>0-0-0  </a:t>
            </a:r>
            <a:r>
              <a:rPr lang="ja-JP" altLang="en-US" sz="1000" b="1" dirty="0">
                <a:latin typeface="メイリオ" pitchFamily="50" charset="-128"/>
                <a:ea typeface="メイリオ" pitchFamily="50" charset="-128"/>
              </a:rPr>
              <a:t>アスクルビル２階 　</a:t>
            </a:r>
            <a:r>
              <a:rPr lang="ja-JP" altLang="en-US" sz="1000" b="1" dirty="0" smtClean="0">
                <a:latin typeface="メイリオ" pitchFamily="50" charset="-128"/>
                <a:ea typeface="メイリオ" pitchFamily="50" charset="-128"/>
              </a:rPr>
              <a:t>電話</a:t>
            </a:r>
            <a:r>
              <a:rPr lang="en-US" altLang="ja-JP" sz="1000" b="1" dirty="0" smtClean="0">
                <a:latin typeface="メイリオ" pitchFamily="50" charset="-128"/>
                <a:ea typeface="メイリオ" pitchFamily="50" charset="-128"/>
              </a:rPr>
              <a:t>:03-0000-0000</a:t>
            </a:r>
            <a:endParaRPr lang="ja-JP" altLang="en-US" sz="10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1516264" y="974085"/>
            <a:ext cx="4852585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3600" b="1" spc="300" dirty="0" smtClean="0">
                <a:latin typeface="メイリオ" pitchFamily="50" charset="-128"/>
                <a:ea typeface="メイリオ" pitchFamily="50" charset="-128"/>
              </a:rPr>
              <a:t>診療時</a:t>
            </a:r>
            <a:r>
              <a:rPr lang="ja-JP" altLang="en-US" sz="3600" b="1" dirty="0" smtClean="0">
                <a:latin typeface="メイリオ" pitchFamily="50" charset="-128"/>
                <a:ea typeface="メイリオ" pitchFamily="50" charset="-128"/>
              </a:rPr>
              <a:t>間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350269" y="1224735"/>
            <a:ext cx="5256584" cy="102010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4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97115" y="899636"/>
            <a:ext cx="753154" cy="706664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25" y="2521221"/>
            <a:ext cx="202394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217" y="2521221"/>
            <a:ext cx="202394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643856" y="2938796"/>
            <a:ext cx="657141" cy="706665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350269" y="4432960"/>
            <a:ext cx="5256584" cy="82737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none">
        <a:spAutoFit/>
      </a:bodyPr>
      <a:lstStyle>
        <a:defPPr>
          <a:defRPr sz="2800" b="1" dirty="0" smtClean="0">
            <a:solidFill>
              <a:srgbClr val="FFFF00"/>
            </a:solidFill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251</Words>
  <Application>Microsoft Office PowerPoint</Application>
  <PresentationFormat>ユーザー設定</PresentationFormat>
  <Paragraphs>49</Paragraphs>
  <Slides>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2015-04-21T04:49:07Z</dcterms:created>
  <dcterms:modified xsi:type="dcterms:W3CDTF">2015-04-21T04:49:10Z</dcterms:modified>
</cp:coreProperties>
</file>