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5"/>
  </p:notesMasterIdLst>
  <p:sldIdLst>
    <p:sldId id="256" r:id="rId2"/>
    <p:sldId id="258" r:id="rId3"/>
    <p:sldId id="257" r:id="rId4"/>
  </p:sldIdLst>
  <p:sldSz cx="7885113" cy="6553200"/>
  <p:notesSz cx="6735763" cy="9866313"/>
  <p:defaultTextStyle>
    <a:defPPr>
      <a:defRPr lang="ja-JP"/>
    </a:defPPr>
    <a:lvl1pPr marL="0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1pPr>
    <a:lvl2pPr marL="412452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2pPr>
    <a:lvl3pPr marL="824903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3pPr>
    <a:lvl4pPr marL="1237355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4pPr>
    <a:lvl5pPr marL="1649806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5pPr>
    <a:lvl6pPr marL="2062257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6pPr>
    <a:lvl7pPr marL="2474708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7pPr>
    <a:lvl8pPr marL="2887160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8pPr>
    <a:lvl9pPr marL="3299611" algn="l" defTabSz="824903" rtl="0" eaLnBrk="1" latinLnBrk="0" hangingPunct="1">
      <a:defRPr kumimoji="1" sz="1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63" autoAdjust="0"/>
    <p:restoredTop sz="94660"/>
  </p:normalViewPr>
  <p:slideViewPr>
    <p:cSldViewPr>
      <p:cViewPr varScale="1">
        <p:scale>
          <a:sx n="109" d="100"/>
          <a:sy n="109" d="100"/>
        </p:scale>
        <p:origin x="-390" y="-78"/>
      </p:cViewPr>
      <p:guideLst>
        <p:guide orient="horz" pos="2064"/>
        <p:guide pos="248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39C295-E13C-4131-8281-E5760594D091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1413" y="739775"/>
            <a:ext cx="4452937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0" y="4686300"/>
            <a:ext cx="5389563" cy="44402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013"/>
            <a:ext cx="2919413" cy="4937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DEB83A-B783-41C8-9AC4-5C30E0D54D2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790027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3DEB83A-B783-41C8-9AC4-5C30E0D54D24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81601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91384" y="2035740"/>
            <a:ext cx="6702346" cy="1404690"/>
          </a:xfrm>
        </p:spPr>
        <p:txBody>
          <a:bodyPr/>
          <a:lstStyle/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82767" y="3713481"/>
            <a:ext cx="5519579" cy="167470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124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249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2373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6498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0622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4747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8871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2996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8" name="図 7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4" y="0"/>
            <a:ext cx="7884764" cy="655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909426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41578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942583" y="280635"/>
            <a:ext cx="1843966" cy="5988897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09316" y="280635"/>
            <a:ext cx="5401850" cy="5988897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6286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正方形/長方形 8"/>
          <p:cNvSpPr/>
          <p:nvPr userDrawn="1"/>
        </p:nvSpPr>
        <p:spPr>
          <a:xfrm>
            <a:off x="0" y="0"/>
            <a:ext cx="7885113" cy="1548000"/>
          </a:xfrm>
          <a:prstGeom prst="rect">
            <a:avLst/>
          </a:prstGeom>
          <a:solidFill>
            <a:srgbClr val="99FF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12" name="図 11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4" y="659"/>
            <a:ext cx="7884764" cy="655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7632135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2870" y="4211038"/>
            <a:ext cx="6702346" cy="1301539"/>
          </a:xfrm>
        </p:spPr>
        <p:txBody>
          <a:bodyPr anchor="t"/>
          <a:lstStyle>
            <a:lvl1pPr algn="l">
              <a:defRPr sz="36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2870" y="2777527"/>
            <a:ext cx="6702346" cy="1433512"/>
          </a:xfrm>
        </p:spPr>
        <p:txBody>
          <a:bodyPr anchor="b"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1245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824903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23735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4pPr>
            <a:lvl5pPr marL="1649806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5pPr>
            <a:lvl6pPr marL="2062257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6pPr>
            <a:lvl7pPr marL="2474708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7pPr>
            <a:lvl8pPr marL="288716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8pPr>
            <a:lvl9pPr marL="3299611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636076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09315" y="1638300"/>
            <a:ext cx="3622224" cy="4631232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162957" y="1638300"/>
            <a:ext cx="3623592" cy="4631232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96006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94256" y="262432"/>
            <a:ext cx="7096602" cy="10922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94256" y="1466886"/>
            <a:ext cx="3483961" cy="611328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12452" indent="0">
              <a:buNone/>
              <a:defRPr sz="1800" b="1"/>
            </a:lvl2pPr>
            <a:lvl3pPr marL="824903" indent="0">
              <a:buNone/>
              <a:defRPr sz="1600" b="1"/>
            </a:lvl3pPr>
            <a:lvl4pPr marL="1237355" indent="0">
              <a:buNone/>
              <a:defRPr sz="1500" b="1"/>
            </a:lvl4pPr>
            <a:lvl5pPr marL="1649806" indent="0">
              <a:buNone/>
              <a:defRPr sz="1500" b="1"/>
            </a:lvl5pPr>
            <a:lvl6pPr marL="2062257" indent="0">
              <a:buNone/>
              <a:defRPr sz="1500" b="1"/>
            </a:lvl6pPr>
            <a:lvl7pPr marL="2474708" indent="0">
              <a:buNone/>
              <a:defRPr sz="1500" b="1"/>
            </a:lvl7pPr>
            <a:lvl8pPr marL="2887160" indent="0">
              <a:buNone/>
              <a:defRPr sz="1500" b="1"/>
            </a:lvl8pPr>
            <a:lvl9pPr marL="3299611" indent="0">
              <a:buNone/>
              <a:defRPr sz="1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94256" y="2078214"/>
            <a:ext cx="3483961" cy="3775675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005528" y="1466886"/>
            <a:ext cx="3485329" cy="611328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12452" indent="0">
              <a:buNone/>
              <a:defRPr sz="1800" b="1"/>
            </a:lvl2pPr>
            <a:lvl3pPr marL="824903" indent="0">
              <a:buNone/>
              <a:defRPr sz="1600" b="1"/>
            </a:lvl3pPr>
            <a:lvl4pPr marL="1237355" indent="0">
              <a:buNone/>
              <a:defRPr sz="1500" b="1"/>
            </a:lvl4pPr>
            <a:lvl5pPr marL="1649806" indent="0">
              <a:buNone/>
              <a:defRPr sz="1500" b="1"/>
            </a:lvl5pPr>
            <a:lvl6pPr marL="2062257" indent="0">
              <a:buNone/>
              <a:defRPr sz="1500" b="1"/>
            </a:lvl6pPr>
            <a:lvl7pPr marL="2474708" indent="0">
              <a:buNone/>
              <a:defRPr sz="1500" b="1"/>
            </a:lvl7pPr>
            <a:lvl8pPr marL="2887160" indent="0">
              <a:buNone/>
              <a:defRPr sz="1500" b="1"/>
            </a:lvl8pPr>
            <a:lvl9pPr marL="3299611" indent="0">
              <a:buNone/>
              <a:defRPr sz="1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005528" y="2078214"/>
            <a:ext cx="3485329" cy="3775675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41600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67635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90625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94256" y="260915"/>
            <a:ext cx="2594148" cy="1110403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082861" y="260915"/>
            <a:ext cx="4407997" cy="5592975"/>
          </a:xfrm>
        </p:spPr>
        <p:txBody>
          <a:bodyPr/>
          <a:lstStyle>
            <a:lvl1pPr>
              <a:defRPr sz="2900"/>
            </a:lvl1pPr>
            <a:lvl2pPr>
              <a:defRPr sz="25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94256" y="1371319"/>
            <a:ext cx="2594148" cy="4482571"/>
          </a:xfrm>
        </p:spPr>
        <p:txBody>
          <a:bodyPr/>
          <a:lstStyle>
            <a:lvl1pPr marL="0" indent="0">
              <a:buNone/>
              <a:defRPr sz="1300"/>
            </a:lvl1pPr>
            <a:lvl2pPr marL="412452" indent="0">
              <a:buNone/>
              <a:defRPr sz="1100"/>
            </a:lvl2pPr>
            <a:lvl3pPr marL="824903" indent="0">
              <a:buNone/>
              <a:defRPr sz="900"/>
            </a:lvl3pPr>
            <a:lvl4pPr marL="1237355" indent="0">
              <a:buNone/>
              <a:defRPr sz="800"/>
            </a:lvl4pPr>
            <a:lvl5pPr marL="1649806" indent="0">
              <a:buNone/>
              <a:defRPr sz="800"/>
            </a:lvl5pPr>
            <a:lvl6pPr marL="2062257" indent="0">
              <a:buNone/>
              <a:defRPr sz="800"/>
            </a:lvl6pPr>
            <a:lvl7pPr marL="2474708" indent="0">
              <a:buNone/>
              <a:defRPr sz="800"/>
            </a:lvl7pPr>
            <a:lvl8pPr marL="2887160" indent="0">
              <a:buNone/>
              <a:defRPr sz="800"/>
            </a:lvl8pPr>
            <a:lvl9pPr marL="3299611" indent="0">
              <a:buNone/>
              <a:defRPr sz="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91927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45538" y="4587241"/>
            <a:ext cx="4731068" cy="541549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545538" y="585541"/>
            <a:ext cx="4731068" cy="3931920"/>
          </a:xfrm>
        </p:spPr>
        <p:txBody>
          <a:bodyPr/>
          <a:lstStyle>
            <a:lvl1pPr marL="0" indent="0">
              <a:buNone/>
              <a:defRPr sz="2900"/>
            </a:lvl1pPr>
            <a:lvl2pPr marL="412452" indent="0">
              <a:buNone/>
              <a:defRPr sz="2500"/>
            </a:lvl2pPr>
            <a:lvl3pPr marL="824903" indent="0">
              <a:buNone/>
              <a:defRPr sz="2100"/>
            </a:lvl3pPr>
            <a:lvl4pPr marL="1237355" indent="0">
              <a:buNone/>
              <a:defRPr sz="1800"/>
            </a:lvl4pPr>
            <a:lvl5pPr marL="1649806" indent="0">
              <a:buNone/>
              <a:defRPr sz="1800"/>
            </a:lvl5pPr>
            <a:lvl6pPr marL="2062257" indent="0">
              <a:buNone/>
              <a:defRPr sz="1800"/>
            </a:lvl6pPr>
            <a:lvl7pPr marL="2474708" indent="0">
              <a:buNone/>
              <a:defRPr sz="1800"/>
            </a:lvl7pPr>
            <a:lvl8pPr marL="2887160" indent="0">
              <a:buNone/>
              <a:defRPr sz="1800"/>
            </a:lvl8pPr>
            <a:lvl9pPr marL="3299611" indent="0">
              <a:buNone/>
              <a:defRPr sz="1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545538" y="5128790"/>
            <a:ext cx="4731068" cy="769090"/>
          </a:xfrm>
        </p:spPr>
        <p:txBody>
          <a:bodyPr/>
          <a:lstStyle>
            <a:lvl1pPr marL="0" indent="0">
              <a:buNone/>
              <a:defRPr sz="1300"/>
            </a:lvl1pPr>
            <a:lvl2pPr marL="412452" indent="0">
              <a:buNone/>
              <a:defRPr sz="1100"/>
            </a:lvl2pPr>
            <a:lvl3pPr marL="824903" indent="0">
              <a:buNone/>
              <a:defRPr sz="900"/>
            </a:lvl3pPr>
            <a:lvl4pPr marL="1237355" indent="0">
              <a:buNone/>
              <a:defRPr sz="800"/>
            </a:lvl4pPr>
            <a:lvl5pPr marL="1649806" indent="0">
              <a:buNone/>
              <a:defRPr sz="800"/>
            </a:lvl5pPr>
            <a:lvl6pPr marL="2062257" indent="0">
              <a:buNone/>
              <a:defRPr sz="800"/>
            </a:lvl6pPr>
            <a:lvl7pPr marL="2474708" indent="0">
              <a:buNone/>
              <a:defRPr sz="800"/>
            </a:lvl7pPr>
            <a:lvl8pPr marL="2887160" indent="0">
              <a:buNone/>
              <a:defRPr sz="800"/>
            </a:lvl8pPr>
            <a:lvl9pPr marL="3299611" indent="0">
              <a:buNone/>
              <a:defRPr sz="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23240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94256" y="262432"/>
            <a:ext cx="7096602" cy="1092200"/>
          </a:xfrm>
          <a:prstGeom prst="rect">
            <a:avLst/>
          </a:prstGeom>
        </p:spPr>
        <p:txBody>
          <a:bodyPr vert="horz" lIns="82490" tIns="41245" rIns="82490" bIns="41245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94256" y="1529081"/>
            <a:ext cx="7096602" cy="4324809"/>
          </a:xfrm>
          <a:prstGeom prst="rect">
            <a:avLst/>
          </a:prstGeom>
        </p:spPr>
        <p:txBody>
          <a:bodyPr vert="horz" lIns="82490" tIns="41245" rIns="82490" bIns="41245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94256" y="6073846"/>
            <a:ext cx="1839860" cy="348898"/>
          </a:xfrm>
          <a:prstGeom prst="rect">
            <a:avLst/>
          </a:prstGeom>
        </p:spPr>
        <p:txBody>
          <a:bodyPr vert="horz" lIns="82490" tIns="41245" rIns="82490" bIns="41245" rtlCol="0" anchor="ctr"/>
          <a:lstStyle>
            <a:lvl1pPr algn="l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DA3889-5675-45C7-8444-8898B136216C}" type="datetimeFigureOut">
              <a:rPr kumimoji="1" lang="ja-JP" altLang="en-US" smtClean="0"/>
              <a:t>2015/4/21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94081" y="6073846"/>
            <a:ext cx="2496952" cy="348898"/>
          </a:xfrm>
          <a:prstGeom prst="rect">
            <a:avLst/>
          </a:prstGeom>
        </p:spPr>
        <p:txBody>
          <a:bodyPr vert="horz" lIns="82490" tIns="41245" rIns="82490" bIns="41245" rtlCol="0" anchor="ctr"/>
          <a:lstStyle>
            <a:lvl1pPr algn="ct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650998" y="6073846"/>
            <a:ext cx="1839860" cy="348898"/>
          </a:xfrm>
          <a:prstGeom prst="rect">
            <a:avLst/>
          </a:prstGeom>
        </p:spPr>
        <p:txBody>
          <a:bodyPr vert="horz" lIns="82490" tIns="41245" rIns="82490" bIns="41245" rtlCol="0" anchor="ctr"/>
          <a:lstStyle>
            <a:lvl1pPr algn="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74DDEF-7D8F-4227-BD2D-3A6F2FC767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632211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824903" rtl="0" eaLnBrk="1" latinLnBrk="0" hangingPunct="1">
        <a:spcBef>
          <a:spcPct val="0"/>
        </a:spcBef>
        <a:buNone/>
        <a:defRPr kumimoji="1" sz="3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9338" indent="-309338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670234" indent="-257782" algn="l" defTabSz="824903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031129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443580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56031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68483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680934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093386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505837" indent="-206226" algn="l" defTabSz="82490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412452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824903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37355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49806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62257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74708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887160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299611" algn="l" defTabSz="824903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3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1192397" y="1550766"/>
            <a:ext cx="5373699" cy="88235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anchor="ctr"/>
          <a:lstStyle/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5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このテンプレートは</a:t>
            </a:r>
            <a:r>
              <a:rPr lang="en-US" altLang="ja-JP" sz="15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 </a:t>
            </a:r>
            <a:r>
              <a:rPr lang="ja-JP" altLang="en-US" sz="15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うちわ（</a:t>
            </a:r>
            <a:r>
              <a:rPr lang="ja-JP" altLang="en-US" sz="15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ミニサイズ</a:t>
            </a:r>
            <a:r>
              <a:rPr lang="ja-JP" altLang="en-US" sz="15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）を作る為のテンプレートです。</a:t>
            </a:r>
            <a:endParaRPr lang="en-US" altLang="ja-JP" sz="1500" b="1" dirty="0">
              <a:solidFill>
                <a:srgbClr val="40404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500" b="1" dirty="0">
                <a:solidFill>
                  <a:srgbClr val="40404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8" name="角丸四角形 7"/>
          <p:cNvSpPr/>
          <p:nvPr/>
        </p:nvSpPr>
        <p:spPr>
          <a:xfrm>
            <a:off x="1199614" y="2841492"/>
            <a:ext cx="5366482" cy="743046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rtlCol="0" anchor="ctr"/>
          <a:lstStyle/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STEP1</a:t>
            </a:r>
            <a:endParaRPr lang="en-US" altLang="ja-JP" sz="1400" dirty="0">
              <a:solidFill>
                <a:prstClr val="black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印刷する内容を</a:t>
            </a:r>
            <a:r>
              <a:rPr lang="en-US" altLang="ja-JP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</a:t>
            </a:r>
            <a:r>
              <a:rPr lang="ja-JP" altLang="en-US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ページ目（デザインページ）にデザインしてください</a:t>
            </a:r>
            <a:r>
              <a:rPr lang="ja-JP" altLang="en-US" sz="1400" b="1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。青い枠</a:t>
            </a:r>
            <a:r>
              <a:rPr lang="ja-JP" altLang="en-US" sz="1400" b="1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は「仕上がりイメージライン」です。</a:t>
            </a:r>
            <a:endParaRPr lang="ja-JP" altLang="en-US" sz="14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0" name="角丸四角形 9"/>
          <p:cNvSpPr/>
          <p:nvPr/>
        </p:nvSpPr>
        <p:spPr>
          <a:xfrm>
            <a:off x="1192397" y="3997853"/>
            <a:ext cx="5366483" cy="782668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rtlCol="0" anchor="ctr"/>
          <a:lstStyle/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STEP</a:t>
            </a:r>
            <a:r>
              <a:rPr lang="ja-JP" altLang="en-US" sz="14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２</a:t>
            </a:r>
            <a:endParaRPr lang="en-US" altLang="ja-JP" sz="1400" b="1" dirty="0">
              <a:solidFill>
                <a:schemeClr val="tx2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文字・イラスト・写真の絵柄等、仕上がりで切れてはいけない部分は</a:t>
            </a:r>
            <a:r>
              <a:rPr lang="ja-JP" altLang="en-US" sz="1400" b="1" dirty="0" smtClean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、青い枠</a:t>
            </a:r>
            <a:r>
              <a:rPr lang="ja-JP" altLang="en-US" sz="14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の</a:t>
            </a:r>
            <a:r>
              <a:rPr lang="en-US" altLang="ja-JP" sz="14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5㎜</a:t>
            </a:r>
            <a:r>
              <a:rPr lang="ja-JP" altLang="en-US" sz="1400" b="1" dirty="0">
                <a:solidFill>
                  <a:schemeClr val="tx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内側に収めてレイアウトしてください。</a:t>
            </a: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78933" y="229030"/>
            <a:ext cx="1414976" cy="509998"/>
          </a:xfrm>
          <a:prstGeom prst="rect">
            <a:avLst/>
          </a:prstGeom>
          <a:noFill/>
        </p:spPr>
        <p:txBody>
          <a:bodyPr wrap="none" lIns="78346" tIns="39173" rIns="78346" bIns="39173" rtlCol="0">
            <a:spAutoFit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本テンプレート</a:t>
            </a:r>
            <a:endParaRPr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について</a:t>
            </a:r>
          </a:p>
        </p:txBody>
      </p:sp>
    </p:spTree>
    <p:extLst>
      <p:ext uri="{BB962C8B-B14F-4D97-AF65-F5344CB8AC3E}">
        <p14:creationId xmlns:p14="http://schemas.microsoft.com/office/powerpoint/2010/main" val="3333939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178933" y="229029"/>
            <a:ext cx="1414976" cy="294555"/>
          </a:xfrm>
          <a:prstGeom prst="rect">
            <a:avLst/>
          </a:prstGeom>
          <a:noFill/>
        </p:spPr>
        <p:txBody>
          <a:bodyPr wrap="none" lIns="78346" tIns="39173" rIns="78346" bIns="39173" rtlCol="0">
            <a:spAutoFit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デザインページ</a:t>
            </a:r>
          </a:p>
        </p:txBody>
      </p:sp>
      <p:graphicFrame>
        <p:nvGraphicFramePr>
          <p:cNvPr id="47" name="表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7453799"/>
              </p:ext>
            </p:extLst>
          </p:nvPr>
        </p:nvGraphicFramePr>
        <p:xfrm>
          <a:off x="980383" y="1914290"/>
          <a:ext cx="5924346" cy="1908177"/>
        </p:xfrm>
        <a:graphic>
          <a:graphicData uri="http://schemas.openxmlformats.org/drawingml/2006/table">
            <a:tbl>
              <a:tblPr bandRow="1">
                <a:tableStyleId>{17292A2E-F333-43FB-9621-5CBBE7FDCDCB}</a:tableStyleId>
              </a:tblPr>
              <a:tblGrid>
                <a:gridCol w="1825209"/>
                <a:gridCol w="585591"/>
                <a:gridCol w="585591"/>
                <a:gridCol w="585591"/>
                <a:gridCol w="585591"/>
                <a:gridCol w="585591"/>
                <a:gridCol w="585591"/>
                <a:gridCol w="585591"/>
              </a:tblGrid>
              <a:tr h="39372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受付時間</a:t>
                      </a:r>
                      <a:endParaRPr kumimoji="1" lang="ja-JP" altLang="en-US" sz="1600" b="1" dirty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96381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8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月</a:t>
                      </a:r>
                      <a:endParaRPr kumimoji="1" lang="ja-JP" altLang="en-US" sz="1800" b="1" dirty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7049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800" b="1" dirty="0" smtClean="0">
                          <a:latin typeface="メイリオ" pitchFamily="50" charset="-128"/>
                          <a:ea typeface="メイリオ" pitchFamily="50" charset="-128"/>
                        </a:rPr>
                        <a:t>火</a:t>
                      </a:r>
                    </a:p>
                  </a:txBody>
                  <a:tcPr marL="0" marR="0" marT="7049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800" b="1" dirty="0" smtClean="0">
                          <a:latin typeface="メイリオ" pitchFamily="50" charset="-128"/>
                          <a:ea typeface="メイリオ" pitchFamily="50" charset="-128"/>
                        </a:rPr>
                        <a:t>水</a:t>
                      </a:r>
                    </a:p>
                  </a:txBody>
                  <a:tcPr marL="0" marR="0" marT="7049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800" b="1" dirty="0" smtClean="0">
                          <a:latin typeface="メイリオ" pitchFamily="50" charset="-128"/>
                          <a:ea typeface="メイリオ" pitchFamily="50" charset="-128"/>
                        </a:rPr>
                        <a:t>木</a:t>
                      </a:r>
                    </a:p>
                  </a:txBody>
                  <a:tcPr marL="0" marR="0" marT="7049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800" b="1" dirty="0" smtClean="0">
                          <a:latin typeface="メイリオ" pitchFamily="50" charset="-128"/>
                          <a:ea typeface="メイリオ" pitchFamily="50" charset="-128"/>
                        </a:rPr>
                        <a:t>金</a:t>
                      </a:r>
                    </a:p>
                  </a:txBody>
                  <a:tcPr marL="0" marR="0" marT="7049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800" b="1" dirty="0" smtClean="0">
                          <a:latin typeface="メイリオ" pitchFamily="50" charset="-128"/>
                          <a:ea typeface="メイリオ" pitchFamily="50" charset="-128"/>
                        </a:rPr>
                        <a:t>土</a:t>
                      </a:r>
                    </a:p>
                  </a:txBody>
                  <a:tcPr marL="0" marR="0" marT="7049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8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日</a:t>
                      </a:r>
                    </a:p>
                  </a:txBody>
                  <a:tcPr marL="0" marR="0" marT="7049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</a:tr>
              <a:tr h="75722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午前</a:t>
                      </a:r>
                      <a:endParaRPr kumimoji="1" lang="en-US" altLang="ja-JP" sz="16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</a:t>
                      </a:r>
                      <a:r>
                        <a:rPr kumimoji="1" lang="en-US" altLang="ja-JP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  <a:r>
                        <a:rPr kumimoji="1" lang="ja-JP" altLang="en-US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時～</a:t>
                      </a:r>
                      <a:r>
                        <a:rPr kumimoji="1" lang="en-US" altLang="ja-JP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  <a:r>
                        <a:rPr kumimoji="1" lang="ja-JP" altLang="en-US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時）</a:t>
                      </a:r>
                      <a:endParaRPr kumimoji="1" lang="ja-JP" altLang="en-US" sz="1600" b="1" dirty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120473" marB="4819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  <a:endParaRPr kumimoji="1" lang="ja-JP" altLang="en-US" sz="2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75722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午後</a:t>
                      </a:r>
                      <a:endParaRPr kumimoji="1" lang="en-US" altLang="ja-JP" sz="16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</a:t>
                      </a:r>
                      <a:r>
                        <a:rPr kumimoji="1" lang="en-US" altLang="ja-JP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  <a:r>
                        <a:rPr kumimoji="1" lang="ja-JP" altLang="en-US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時～</a:t>
                      </a:r>
                      <a:r>
                        <a:rPr kumimoji="1" lang="en-US" altLang="ja-JP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  <a:r>
                        <a:rPr kumimoji="1" lang="ja-JP" altLang="en-US" sz="16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時）</a:t>
                      </a:r>
                      <a:endParaRPr kumimoji="1" lang="en-US" altLang="ja-JP" sz="1600" b="1" dirty="0" smtClean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120473" marB="4819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  <a:endParaRPr kumimoji="1" lang="ja-JP" altLang="en-US" sz="2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</a:p>
                  </a:txBody>
                  <a:tcPr marL="0" marR="0" marT="14098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48" name="テキスト ボックス 47"/>
          <p:cNvSpPr txBox="1"/>
          <p:nvPr/>
        </p:nvSpPr>
        <p:spPr>
          <a:xfrm>
            <a:off x="918220" y="1673259"/>
            <a:ext cx="53566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休診日：水、土曜午後・日曜</a:t>
            </a: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918220" y="3822467"/>
            <a:ext cx="5508689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SzPct val="120000"/>
              <a:buFont typeface="Wingdings" pitchFamily="2" charset="2"/>
              <a:buChar char="l"/>
            </a:pPr>
            <a:r>
              <a:rPr lang="ja-JP" altLang="en-US" sz="900" dirty="0" smtClean="0">
                <a:latin typeface="メイリオ" pitchFamily="50" charset="-128"/>
                <a:ea typeface="メイリオ" pitchFamily="50" charset="-128"/>
              </a:rPr>
              <a:t> 受診の際には、この診察券を受付にご提示してください。</a:t>
            </a:r>
            <a:endParaRPr lang="en-US" altLang="ja-JP" sz="900" dirty="0" smtClean="0">
              <a:latin typeface="メイリオ" pitchFamily="50" charset="-128"/>
              <a:ea typeface="メイリオ" pitchFamily="50" charset="-128"/>
            </a:endParaRPr>
          </a:p>
          <a:p>
            <a:pPr>
              <a:buSzPct val="120000"/>
              <a:buFont typeface="Wingdings" pitchFamily="2" charset="2"/>
              <a:buChar char="l"/>
            </a:pPr>
            <a:r>
              <a:rPr kumimoji="1" lang="ja-JP" altLang="en-US" sz="900" dirty="0" smtClean="0">
                <a:latin typeface="メイリオ" pitchFamily="50" charset="-128"/>
                <a:ea typeface="メイリオ" pitchFamily="50" charset="-128"/>
              </a:rPr>
              <a:t> 毎月最初の来院時には、必ず保険証をご提出ください。</a:t>
            </a:r>
            <a:endParaRPr kumimoji="1" lang="en-US" altLang="ja-JP" sz="900" dirty="0" smtClean="0">
              <a:latin typeface="メイリオ" pitchFamily="50" charset="-128"/>
              <a:ea typeface="メイリオ" pitchFamily="50" charset="-128"/>
            </a:endParaRPr>
          </a:p>
          <a:p>
            <a:pPr>
              <a:buSzPct val="120000"/>
              <a:buFont typeface="Wingdings" pitchFamily="2" charset="2"/>
              <a:buChar char="l"/>
            </a:pPr>
            <a:r>
              <a:rPr lang="ja-JP" altLang="en-US" sz="900" dirty="0" smtClean="0">
                <a:latin typeface="メイリオ" pitchFamily="50" charset="-128"/>
                <a:ea typeface="メイリオ" pitchFamily="50" charset="-128"/>
              </a:rPr>
              <a:t> 住所や連絡先</a:t>
            </a:r>
            <a:r>
              <a:rPr lang="ja-JP" altLang="en-US" sz="900" spc="-150" dirty="0" smtClean="0">
                <a:latin typeface="メイリオ" pitchFamily="50" charset="-128"/>
                <a:ea typeface="メイリオ" pitchFamily="50" charset="-128"/>
              </a:rPr>
              <a:t>、</a:t>
            </a:r>
            <a:r>
              <a:rPr lang="ja-JP" altLang="en-US" sz="900" dirty="0" smtClean="0">
                <a:latin typeface="メイリオ" pitchFamily="50" charset="-128"/>
                <a:ea typeface="メイリオ" pitchFamily="50" charset="-128"/>
              </a:rPr>
              <a:t>保険証の内容に変更があった方は</a:t>
            </a:r>
            <a:r>
              <a:rPr lang="ja-JP" altLang="en-US" sz="900" spc="-150" dirty="0" smtClean="0">
                <a:latin typeface="メイリオ" pitchFamily="50" charset="-128"/>
                <a:ea typeface="メイリオ" pitchFamily="50" charset="-128"/>
              </a:rPr>
              <a:t>、</a:t>
            </a:r>
            <a:r>
              <a:rPr lang="ja-JP" altLang="en-US" sz="900" dirty="0" smtClean="0">
                <a:latin typeface="メイリオ" pitchFamily="50" charset="-128"/>
                <a:ea typeface="メイリオ" pitchFamily="50" charset="-128"/>
              </a:rPr>
              <a:t>必ず受付に申し出て</a:t>
            </a:r>
            <a:r>
              <a:rPr lang="ja-JP" altLang="en-US" sz="900" spc="-110" dirty="0" smtClean="0">
                <a:latin typeface="メイリオ" pitchFamily="50" charset="-128"/>
                <a:ea typeface="メイリオ" pitchFamily="50" charset="-128"/>
              </a:rPr>
              <a:t>くだ</a:t>
            </a:r>
            <a:r>
              <a:rPr lang="ja-JP" altLang="en-US" sz="900" dirty="0" smtClean="0">
                <a:latin typeface="メイリオ" pitchFamily="50" charset="-128"/>
                <a:ea typeface="メイリオ" pitchFamily="50" charset="-128"/>
              </a:rPr>
              <a:t>さい</a:t>
            </a:r>
            <a:r>
              <a:rPr lang="ja-JP" altLang="en-US" sz="900" spc="-110" dirty="0" smtClean="0">
                <a:latin typeface="メイリオ" pitchFamily="50" charset="-128"/>
                <a:ea typeface="メイリオ" pitchFamily="50" charset="-128"/>
              </a:rPr>
              <a:t>。</a:t>
            </a:r>
            <a:endParaRPr kumimoji="1" lang="ja-JP" altLang="en-US" sz="900" spc="-110" dirty="0">
              <a:latin typeface="メイリオ" pitchFamily="50" charset="-128"/>
              <a:ea typeface="メイリオ" pitchFamily="50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568287" y="4297487"/>
            <a:ext cx="6748539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アスクルクリニック</a:t>
            </a:r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1441712" y="4830579"/>
            <a:ext cx="500168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000" b="1" dirty="0">
                <a:latin typeface="メイリオ" pitchFamily="50" charset="-128"/>
                <a:ea typeface="メイリオ" pitchFamily="50" charset="-128"/>
              </a:rPr>
              <a:t>〒</a:t>
            </a:r>
            <a:r>
              <a:rPr lang="en-US" altLang="ja-JP" sz="1000" b="1" dirty="0">
                <a:latin typeface="メイリオ" pitchFamily="50" charset="-128"/>
                <a:ea typeface="メイリオ" pitchFamily="50" charset="-128"/>
              </a:rPr>
              <a:t>000-0000 </a:t>
            </a:r>
            <a:r>
              <a:rPr lang="ja-JP" altLang="en-US" sz="1000" b="1" dirty="0">
                <a:latin typeface="メイリオ" pitchFamily="50" charset="-128"/>
                <a:ea typeface="メイリオ" pitchFamily="50" charset="-128"/>
              </a:rPr>
              <a:t>東京都新宿区新宿</a:t>
            </a:r>
            <a:r>
              <a:rPr lang="en-US" altLang="ja-JP" sz="1000" b="1" dirty="0">
                <a:latin typeface="メイリオ" pitchFamily="50" charset="-128"/>
                <a:ea typeface="メイリオ" pitchFamily="50" charset="-128"/>
              </a:rPr>
              <a:t>0-0-0  </a:t>
            </a:r>
            <a:r>
              <a:rPr lang="ja-JP" altLang="en-US" sz="1000" b="1" dirty="0">
                <a:latin typeface="メイリオ" pitchFamily="50" charset="-128"/>
                <a:ea typeface="メイリオ" pitchFamily="50" charset="-128"/>
              </a:rPr>
              <a:t>アスクルビル２階 　</a:t>
            </a:r>
            <a:r>
              <a:rPr lang="ja-JP" altLang="en-US" sz="1000" b="1" dirty="0" smtClean="0">
                <a:latin typeface="メイリオ" pitchFamily="50" charset="-128"/>
                <a:ea typeface="メイリオ" pitchFamily="50" charset="-128"/>
              </a:rPr>
              <a:t>電話</a:t>
            </a:r>
            <a:r>
              <a:rPr lang="en-US" altLang="ja-JP" sz="1000" b="1" dirty="0" smtClean="0">
                <a:latin typeface="メイリオ" pitchFamily="50" charset="-128"/>
                <a:ea typeface="メイリオ" pitchFamily="50" charset="-128"/>
              </a:rPr>
              <a:t>:03-0000-0000</a:t>
            </a:r>
            <a:endParaRPr lang="ja-JP" altLang="en-US" sz="1000" b="1" dirty="0">
              <a:latin typeface="メイリオ" pitchFamily="50" charset="-128"/>
              <a:ea typeface="メイリオ" pitchFamily="50" charset="-128"/>
            </a:endParaRPr>
          </a:p>
        </p:txBody>
      </p:sp>
      <p:sp>
        <p:nvSpPr>
          <p:cNvPr id="68" name="テキスト ボックス 67"/>
          <p:cNvSpPr txBox="1"/>
          <p:nvPr/>
        </p:nvSpPr>
        <p:spPr>
          <a:xfrm>
            <a:off x="1516264" y="974085"/>
            <a:ext cx="4852585" cy="646331"/>
          </a:xfrm>
          <a:prstGeom prst="rect">
            <a:avLst/>
          </a:prstGeom>
          <a:noFill/>
          <a:ln>
            <a:noFill/>
          </a:ln>
          <a:effectLst/>
        </p:spPr>
        <p:txBody>
          <a:bodyPr wrap="square" rtlCol="0" anchor="ctr">
            <a:spAutoFit/>
          </a:bodyPr>
          <a:lstStyle/>
          <a:p>
            <a:pPr algn="ctr"/>
            <a:r>
              <a:rPr lang="ja-JP" altLang="en-US" sz="3600" b="1" spc="300" dirty="0" smtClean="0">
                <a:latin typeface="メイリオ" pitchFamily="50" charset="-128"/>
                <a:ea typeface="メイリオ" pitchFamily="50" charset="-128"/>
              </a:rPr>
              <a:t>診療時</a:t>
            </a:r>
            <a:r>
              <a:rPr lang="ja-JP" altLang="en-US" sz="3600" b="1" dirty="0" smtClean="0">
                <a:latin typeface="メイリオ" pitchFamily="50" charset="-128"/>
                <a:ea typeface="メイリオ" pitchFamily="50" charset="-128"/>
              </a:rPr>
              <a:t>間</a:t>
            </a:r>
            <a:endParaRPr kumimoji="1" lang="ja-JP" altLang="en-US" sz="3600" b="1" dirty="0">
              <a:latin typeface="メイリオ" pitchFamily="50" charset="-128"/>
              <a:ea typeface="メイリオ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178486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図 10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4" y="0"/>
            <a:ext cx="7884764" cy="6553200"/>
          </a:xfrm>
          <a:prstGeom prst="rect">
            <a:avLst/>
          </a:prstGeom>
        </p:spPr>
      </p:pic>
      <p:sp>
        <p:nvSpPr>
          <p:cNvPr id="5" name="角丸四角形 4"/>
          <p:cNvSpPr/>
          <p:nvPr/>
        </p:nvSpPr>
        <p:spPr>
          <a:xfrm>
            <a:off x="1350269" y="1224735"/>
            <a:ext cx="5256584" cy="1020100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rtlCol="0" anchor="ctr"/>
          <a:lstStyle/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補足</a:t>
            </a:r>
            <a:endParaRPr lang="en-US" altLang="ja-JP" sz="1400" b="1" dirty="0">
              <a:solidFill>
                <a:schemeClr val="accent6">
                  <a:lumMod val="7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</a:t>
            </a:r>
            <a:r>
              <a:rPr lang="ja-JP" altLang="en-US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ページ目の「仕上がりイメージライン」が見えなくなった場合は、本ページの青い枠を</a:t>
            </a:r>
            <a:r>
              <a:rPr lang="en-US" altLang="ja-JP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</a:t>
            </a:r>
            <a:r>
              <a:rPr lang="ja-JP" altLang="en-US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ページ目に重ねる（コピー</a:t>
            </a:r>
            <a:r>
              <a:rPr lang="en-US" altLang="ja-JP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&amp;</a:t>
            </a:r>
            <a:r>
              <a:rPr lang="ja-JP" altLang="en-US" sz="1400" b="1" dirty="0">
                <a:solidFill>
                  <a:schemeClr val="accent6">
                    <a:lumMod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ペーストする）ことで仕上がりイメージを作成してください。</a:t>
            </a:r>
          </a:p>
        </p:txBody>
      </p:sp>
      <p:cxnSp>
        <p:nvCxnSpPr>
          <p:cNvPr id="7" name="直線矢印コネクタ 6"/>
          <p:cNvCxnSpPr/>
          <p:nvPr/>
        </p:nvCxnSpPr>
        <p:spPr>
          <a:xfrm flipH="1" flipV="1">
            <a:off x="597115" y="899636"/>
            <a:ext cx="753154" cy="706664"/>
          </a:xfrm>
          <a:prstGeom prst="straightConnector1">
            <a:avLst/>
          </a:prstGeom>
          <a:ln>
            <a:solidFill>
              <a:schemeClr val="accent6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76525" y="2521221"/>
            <a:ext cx="2023945" cy="15418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80217" y="2521221"/>
            <a:ext cx="2023945" cy="15418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3" name="テキスト ボックス 12"/>
          <p:cNvSpPr txBox="1"/>
          <p:nvPr/>
        </p:nvSpPr>
        <p:spPr>
          <a:xfrm>
            <a:off x="178933" y="229030"/>
            <a:ext cx="1414976" cy="509998"/>
          </a:xfrm>
          <a:prstGeom prst="rect">
            <a:avLst/>
          </a:prstGeom>
          <a:noFill/>
        </p:spPr>
        <p:txBody>
          <a:bodyPr wrap="none" lIns="78346" tIns="39173" rIns="78346" bIns="39173" rtlCol="0">
            <a:spAutoFit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仕上がり</a:t>
            </a:r>
            <a:endParaRPr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イメージライン</a:t>
            </a:r>
          </a:p>
        </p:txBody>
      </p:sp>
      <p:sp>
        <p:nvSpPr>
          <p:cNvPr id="8" name="右矢印 7"/>
          <p:cNvSpPr/>
          <p:nvPr/>
        </p:nvSpPr>
        <p:spPr>
          <a:xfrm>
            <a:off x="3643856" y="2938796"/>
            <a:ext cx="657141" cy="706665"/>
          </a:xfrm>
          <a:prstGeom prst="rightArrow">
            <a:avLst/>
          </a:prstGeom>
          <a:solidFill>
            <a:schemeClr val="tx2">
              <a:lumMod val="60000"/>
              <a:lumOff val="4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角丸四角形 18"/>
          <p:cNvSpPr/>
          <p:nvPr/>
        </p:nvSpPr>
        <p:spPr>
          <a:xfrm>
            <a:off x="1350269" y="4432960"/>
            <a:ext cx="5256584" cy="827374"/>
          </a:xfrm>
          <a:prstGeom prst="roundRect">
            <a:avLst>
              <a:gd name="adj" fmla="val 11434"/>
            </a:avLst>
          </a:pr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8346" tIns="39173" rIns="78346" bIns="39173" rtlCol="0" anchor="ctr"/>
          <a:lstStyle/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STEP3</a:t>
            </a:r>
          </a:p>
          <a:p>
            <a:pPr defTabSz="871869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「ご利用ガイド」にしたがって、</a:t>
            </a:r>
            <a:r>
              <a:rPr lang="en-US" altLang="ja-JP" sz="1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PDF</a:t>
            </a:r>
            <a:r>
              <a:rPr lang="ja-JP" altLang="en-US" sz="1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保存してご入稿ください。</a:t>
            </a:r>
            <a:endParaRPr lang="en-US" altLang="ja-JP" sz="14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203923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wrap="none">
        <a:spAutoFit/>
      </a:bodyPr>
      <a:lstStyle>
        <a:defPPr>
          <a:defRPr sz="2800" b="1" dirty="0" smtClean="0">
            <a:solidFill>
              <a:srgbClr val="FFFF00"/>
            </a:solidFill>
            <a:latin typeface="メイリオ" panose="020B0604030504040204" pitchFamily="50" charset="-128"/>
            <a:ea typeface="メイリオ" panose="020B0604030504040204" pitchFamily="50" charset="-128"/>
          </a:defRPr>
        </a:defPPr>
      </a:lst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251</Words>
  <Application>Microsoft Office PowerPoint</Application>
  <PresentationFormat>ユーザー設定</PresentationFormat>
  <Paragraphs>49</Paragraphs>
  <Slides>3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4" baseType="lpstr">
      <vt:lpstr>Office ​​テーマ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2015-04-21T04:49:07Z</dcterms:created>
  <dcterms:modified xsi:type="dcterms:W3CDTF">2015-04-21T04:49:10Z</dcterms:modified>
</cp:coreProperties>
</file>

<file path=docProps/thumbnail.jpeg>
</file>